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A4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 snapToGrid="0">
      <p:cViewPr varScale="1">
        <p:scale>
          <a:sx n="61" d="100"/>
          <a:sy n="61" d="100"/>
        </p:scale>
        <p:origin x="82" y="6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7409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748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185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318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573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49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9772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374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812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498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73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4731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8220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3489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99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6678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96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63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726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052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665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456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microsoft.com/office/2007/relationships/media" Target="../media/media1.mp4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ideo" Target="../media/media1.mp4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microsoft.com/office/2007/relationships/media" Target="../media/media2.mp4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video" Target="../media/media2.mp4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B50C64-431D-4936-848F-438BEC1CDED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8D17-18AA-4F3C-82B5-68F3E10FFC6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abstract_-_27726 (Original)">
            <a:hlinkClick r:id="" action="ppaction://media"/>
          </p:cNvPr>
          <p:cNvPicPr>
            <a:picLocks noChangeAspect="1"/>
          </p:cNvPicPr>
          <p:nvPr userDrawn="1"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562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6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BAE7C-8DEB-43F8-B082-5E7F82106FDC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D7426-16B1-4913-BD50-A90871BED0A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633058411">
            <a:hlinkClick r:id="" action="ppaction://media"/>
          </p:cNvPr>
          <p:cNvPicPr>
            <a:picLocks noChangeAspect="1"/>
          </p:cNvPicPr>
          <p:nvPr userDrawn="1"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616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7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969477" y="2365512"/>
            <a:ext cx="8484577" cy="313932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589893" y="2365513"/>
            <a:ext cx="5186359" cy="313932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600" b="1" dirty="0" smtClean="0">
                <a:ln/>
                <a:solidFill>
                  <a:schemeClr val="accent4"/>
                </a:solidFill>
              </a:rPr>
              <a:t>DEPARTMENT </a:t>
            </a:r>
          </a:p>
          <a:p>
            <a:pPr algn="ctr"/>
            <a:r>
              <a:rPr lang="en-US" sz="6600" b="1" dirty="0" smtClean="0">
                <a:ln/>
                <a:solidFill>
                  <a:schemeClr val="accent4"/>
                </a:solidFill>
              </a:rPr>
              <a:t>OF </a:t>
            </a:r>
          </a:p>
          <a:p>
            <a:pPr algn="ctr"/>
            <a:r>
              <a:rPr lang="en-US" sz="6600" b="1" dirty="0" smtClean="0">
                <a:ln/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rPr>
              <a:t>SCIENCE</a:t>
            </a:r>
            <a:endParaRPr lang="en-US" sz="6600" b="1" dirty="0">
              <a:ln/>
              <a:solidFill>
                <a:schemeClr val="bg1">
                  <a:lumMod val="95000"/>
                </a:schemeClr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773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BD8121D6-93A8-CE85-C86E-6D9DC8685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9579" r="6576" b="19118"/>
          <a:stretch/>
        </p:blipFill>
        <p:spPr>
          <a:xfrm>
            <a:off x="4665754" y="1810355"/>
            <a:ext cx="2795361" cy="319357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pSp>
        <p:nvGrpSpPr>
          <p:cNvPr id="5" name="Group 4"/>
          <p:cNvGrpSpPr/>
          <p:nvPr/>
        </p:nvGrpSpPr>
        <p:grpSpPr>
          <a:xfrm>
            <a:off x="4202594" y="5446644"/>
            <a:ext cx="4283766" cy="626165"/>
            <a:chOff x="3916017" y="5396948"/>
            <a:chExt cx="4283766" cy="626165"/>
          </a:xfrm>
        </p:grpSpPr>
        <p:sp>
          <p:nvSpPr>
            <p:cNvPr id="6" name="Rounded Rectangle 5"/>
            <p:cNvSpPr/>
            <p:nvPr/>
          </p:nvSpPr>
          <p:spPr>
            <a:xfrm>
              <a:off x="3916017" y="5396948"/>
              <a:ext cx="4283766" cy="62616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Dr. prafull kumar </a:t>
              </a:r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273597" y="5448420"/>
              <a:ext cx="381546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Britannic Bold" panose="020B0903060703020204" pitchFamily="34" charset="0"/>
                </a:rPr>
                <a:t>Dr. Shiv Kumar </a:t>
              </a:r>
              <a:r>
                <a:rPr lang="en-US" sz="2800" dirty="0" err="1" smtClean="0">
                  <a:latin typeface="Britannic Bold" panose="020B0903060703020204" pitchFamily="34" charset="0"/>
                </a:rPr>
                <a:t>Sahoo</a:t>
              </a:r>
              <a:r>
                <a:rPr lang="en-US" sz="2800" dirty="0" smtClean="0">
                  <a:latin typeface="Britannic Bold" panose="020B0903060703020204" pitchFamily="34" charset="0"/>
                </a:rPr>
                <a:t> </a:t>
              </a:r>
              <a:endParaRPr lang="en-US" sz="2800" dirty="0">
                <a:latin typeface="Britannic Bold" panose="020B09030607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0923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1230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0B5223-AC5F-D193-3312-832483865B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893" y="1213960"/>
            <a:ext cx="3117358" cy="387912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Rounded Rectangle 5"/>
          <p:cNvSpPr/>
          <p:nvPr/>
        </p:nvSpPr>
        <p:spPr>
          <a:xfrm>
            <a:off x="3916017" y="5396948"/>
            <a:ext cx="4283766" cy="6261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Dr. prafull kumar 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134678" y="5448420"/>
            <a:ext cx="3846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ritannic Bold" panose="020B0903060703020204" pitchFamily="34" charset="0"/>
              </a:rPr>
              <a:t>Dr. </a:t>
            </a:r>
            <a:r>
              <a:rPr lang="en-US" sz="2800" dirty="0" err="1" smtClean="0">
                <a:latin typeface="Britannic Bold" panose="020B0903060703020204" pitchFamily="34" charset="0"/>
              </a:rPr>
              <a:t>Praful</a:t>
            </a:r>
            <a:r>
              <a:rPr lang="en-US" sz="2800" dirty="0" smtClean="0">
                <a:latin typeface="Britannic Bold" panose="020B0903060703020204" pitchFamily="34" charset="0"/>
              </a:rPr>
              <a:t> Kumar Vyas</a:t>
            </a:r>
            <a:endParaRPr lang="en-US" sz="2800" dirty="0">
              <a:latin typeface="Britannic Bold" panose="020B09030607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79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916017" y="5396948"/>
            <a:ext cx="4283766" cy="626165"/>
            <a:chOff x="3916017" y="5396948"/>
            <a:chExt cx="4283766" cy="626165"/>
          </a:xfrm>
        </p:grpSpPr>
        <p:sp>
          <p:nvSpPr>
            <p:cNvPr id="5" name="Rounded Rectangle 4"/>
            <p:cNvSpPr/>
            <p:nvPr/>
          </p:nvSpPr>
          <p:spPr>
            <a:xfrm>
              <a:off x="3916017" y="5396948"/>
              <a:ext cx="4283766" cy="62616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Dr. prafull kumar </a:t>
              </a:r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461950" y="5448420"/>
              <a:ext cx="319189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Britannic Bold" panose="020B0903060703020204" pitchFamily="34" charset="0"/>
                </a:rPr>
                <a:t>Mrs. </a:t>
              </a:r>
              <a:r>
                <a:rPr lang="en-US" sz="2800" dirty="0" err="1" smtClean="0">
                  <a:latin typeface="Britannic Bold" panose="020B0903060703020204" pitchFamily="34" charset="0"/>
                </a:rPr>
                <a:t>Naziya</a:t>
              </a:r>
              <a:r>
                <a:rPr lang="en-US" sz="2800" dirty="0" smtClean="0">
                  <a:latin typeface="Britannic Bold" panose="020B0903060703020204" pitchFamily="34" charset="0"/>
                </a:rPr>
                <a:t> Mirza </a:t>
              </a:r>
              <a:endParaRPr lang="en-US" sz="2800" dirty="0">
                <a:latin typeface="Britannic Bold" panose="020B0903060703020204" pitchFamily="34" charset="0"/>
              </a:endParaRPr>
            </a:p>
          </p:txBody>
        </p:sp>
      </p:grp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7237BCA5-28AC-8044-702D-FE5C3D69F8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081" y="1654395"/>
            <a:ext cx="2512168" cy="314235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6149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026531" y="5406888"/>
            <a:ext cx="4283766" cy="626165"/>
            <a:chOff x="3916017" y="5396948"/>
            <a:chExt cx="4283766" cy="626165"/>
          </a:xfrm>
        </p:grpSpPr>
        <p:sp>
          <p:nvSpPr>
            <p:cNvPr id="5" name="Rounded Rectangle 4"/>
            <p:cNvSpPr/>
            <p:nvPr/>
          </p:nvSpPr>
          <p:spPr>
            <a:xfrm>
              <a:off x="3916017" y="5396948"/>
              <a:ext cx="4283766" cy="62616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Dr. prafull kumar </a:t>
              </a:r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461950" y="5448420"/>
              <a:ext cx="302679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Britannic Bold" panose="020B0903060703020204" pitchFamily="34" charset="0"/>
                </a:rPr>
                <a:t>Mrs. </a:t>
              </a:r>
              <a:r>
                <a:rPr lang="en-US" sz="2800" dirty="0" err="1" smtClean="0">
                  <a:latin typeface="Britannic Bold" panose="020B0903060703020204" pitchFamily="34" charset="0"/>
                </a:rPr>
                <a:t>Richa</a:t>
              </a:r>
              <a:r>
                <a:rPr lang="en-US" sz="2800" dirty="0" smtClean="0">
                  <a:latin typeface="Britannic Bold" panose="020B0903060703020204" pitchFamily="34" charset="0"/>
                </a:rPr>
                <a:t> Gupta </a:t>
              </a:r>
              <a:endParaRPr lang="en-US" sz="2800" dirty="0">
                <a:latin typeface="Britannic Bold" panose="020B0903060703020204" pitchFamily="34" charset="0"/>
              </a:endParaRPr>
            </a:p>
          </p:txBody>
        </p:sp>
      </p:grp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261731D6-7BF0-1CEC-F624-17DBF67025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3" t="93" r="15149" b="9181"/>
          <a:stretch/>
        </p:blipFill>
        <p:spPr>
          <a:xfrm>
            <a:off x="4682980" y="1371600"/>
            <a:ext cx="2377440" cy="32004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74777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104912" y="5406887"/>
            <a:ext cx="4283766" cy="626165"/>
            <a:chOff x="3916017" y="5396948"/>
            <a:chExt cx="4283766" cy="626165"/>
          </a:xfrm>
        </p:grpSpPr>
        <p:sp>
          <p:nvSpPr>
            <p:cNvPr id="5" name="Rounded Rectangle 4"/>
            <p:cNvSpPr/>
            <p:nvPr/>
          </p:nvSpPr>
          <p:spPr>
            <a:xfrm>
              <a:off x="3916017" y="5396948"/>
              <a:ext cx="4283766" cy="62616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Dr. prafull kumar </a:t>
              </a:r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208676" y="5450198"/>
              <a:ext cx="369844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Britannic Bold" panose="020B0903060703020204" pitchFamily="34" charset="0"/>
                </a:rPr>
                <a:t>Ms. </a:t>
              </a:r>
              <a:r>
                <a:rPr lang="en-US" sz="2800" dirty="0" err="1" smtClean="0">
                  <a:latin typeface="Britannic Bold" panose="020B0903060703020204" pitchFamily="34" charset="0"/>
                </a:rPr>
                <a:t>Ketki</a:t>
              </a:r>
              <a:r>
                <a:rPr lang="en-US" sz="2800" dirty="0" smtClean="0">
                  <a:latin typeface="Britannic Bold" panose="020B0903060703020204" pitchFamily="34" charset="0"/>
                </a:rPr>
                <a:t> </a:t>
              </a:r>
              <a:r>
                <a:rPr lang="en-US" sz="2800" dirty="0" err="1" smtClean="0">
                  <a:latin typeface="Britannic Bold" panose="020B0903060703020204" pitchFamily="34" charset="0"/>
                </a:rPr>
                <a:t>Parmanand</a:t>
              </a:r>
              <a:r>
                <a:rPr lang="en-US" sz="2800" dirty="0" smtClean="0">
                  <a:latin typeface="Britannic Bold" panose="020B0903060703020204" pitchFamily="34" charset="0"/>
                </a:rPr>
                <a:t> </a:t>
              </a:r>
              <a:endParaRPr lang="en-US" sz="2800" dirty="0">
                <a:latin typeface="Britannic Bold" panose="020B0903060703020204" pitchFamily="34" charset="0"/>
              </a:endParaRPr>
            </a:p>
          </p:txBody>
        </p:sp>
      </p:grp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A6A83ADF-CBA6-87C3-9EE9-B005381330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9"/>
          <a:stretch/>
        </p:blipFill>
        <p:spPr>
          <a:xfrm>
            <a:off x="5004849" y="1416004"/>
            <a:ext cx="2483892" cy="34698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117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997E7F80-EDDB-F750-354C-9232CB42A7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5" t="18736" r="24075" b="30733"/>
          <a:stretch/>
        </p:blipFill>
        <p:spPr>
          <a:xfrm>
            <a:off x="4775355" y="1590707"/>
            <a:ext cx="2588483" cy="311871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pSp>
        <p:nvGrpSpPr>
          <p:cNvPr id="5" name="Group 4"/>
          <p:cNvGrpSpPr/>
          <p:nvPr/>
        </p:nvGrpSpPr>
        <p:grpSpPr>
          <a:xfrm>
            <a:off x="3954888" y="5416826"/>
            <a:ext cx="4359682" cy="626165"/>
            <a:chOff x="3916017" y="5396948"/>
            <a:chExt cx="4359682" cy="626165"/>
          </a:xfrm>
        </p:grpSpPr>
        <p:sp>
          <p:nvSpPr>
            <p:cNvPr id="6" name="Rounded Rectangle 5"/>
            <p:cNvSpPr/>
            <p:nvPr/>
          </p:nvSpPr>
          <p:spPr>
            <a:xfrm>
              <a:off x="3916017" y="5396948"/>
              <a:ext cx="4283766" cy="62616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Dr. prafull kumar </a:t>
              </a:r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993758" y="5448420"/>
              <a:ext cx="428194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Britannic Bold" panose="020B0903060703020204" pitchFamily="34" charset="0"/>
                </a:rPr>
                <a:t>Mr. </a:t>
              </a:r>
              <a:r>
                <a:rPr lang="en-US" sz="2800" dirty="0" err="1" smtClean="0">
                  <a:latin typeface="Britannic Bold" panose="020B0903060703020204" pitchFamily="34" charset="0"/>
                </a:rPr>
                <a:t>Yogendra</a:t>
              </a:r>
              <a:r>
                <a:rPr lang="en-US" sz="2800" dirty="0" smtClean="0">
                  <a:latin typeface="Britannic Bold" panose="020B0903060703020204" pitchFamily="34" charset="0"/>
                </a:rPr>
                <a:t> Kumar Sao </a:t>
              </a:r>
              <a:endParaRPr lang="en-US" sz="2800" dirty="0">
                <a:latin typeface="Britannic Bold" panose="020B09030607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8817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865" y="1415705"/>
            <a:ext cx="2943225" cy="362902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pSp>
        <p:nvGrpSpPr>
          <p:cNvPr id="6" name="Group 5"/>
          <p:cNvGrpSpPr/>
          <p:nvPr/>
        </p:nvGrpSpPr>
        <p:grpSpPr>
          <a:xfrm>
            <a:off x="4202594" y="5446644"/>
            <a:ext cx="4283766" cy="626165"/>
            <a:chOff x="3916017" y="5396948"/>
            <a:chExt cx="4283766" cy="626165"/>
          </a:xfrm>
        </p:grpSpPr>
        <p:sp>
          <p:nvSpPr>
            <p:cNvPr id="7" name="Rounded Rectangle 6"/>
            <p:cNvSpPr/>
            <p:nvPr/>
          </p:nvSpPr>
          <p:spPr>
            <a:xfrm>
              <a:off x="3916017" y="5396948"/>
              <a:ext cx="4283766" cy="62616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Dr. prafull kumar </a:t>
              </a:r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126922" y="5448420"/>
              <a:ext cx="386195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Britannic Bold" panose="020B0903060703020204" pitchFamily="34" charset="0"/>
                </a:rPr>
                <a:t>Mr. Amit Singh Thakur </a:t>
              </a:r>
              <a:endParaRPr lang="en-US" sz="2800" dirty="0">
                <a:latin typeface="Britannic Bold" panose="020B09030607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354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202594" y="5446644"/>
            <a:ext cx="4283766" cy="626165"/>
            <a:chOff x="3916017" y="5396948"/>
            <a:chExt cx="4283766" cy="626165"/>
          </a:xfrm>
        </p:grpSpPr>
        <p:sp>
          <p:nvSpPr>
            <p:cNvPr id="5" name="Rounded Rectangle 4"/>
            <p:cNvSpPr/>
            <p:nvPr/>
          </p:nvSpPr>
          <p:spPr>
            <a:xfrm>
              <a:off x="3916017" y="5396948"/>
              <a:ext cx="4283766" cy="62616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Dr. prafull kumar </a:t>
              </a:r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273597" y="5448420"/>
              <a:ext cx="372249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Britannic Bold" panose="020B0903060703020204" pitchFamily="34" charset="0"/>
                </a:rPr>
                <a:t>Mrs. Anjali </a:t>
              </a:r>
              <a:r>
                <a:rPr lang="en-US" sz="2800" dirty="0" err="1" smtClean="0">
                  <a:latin typeface="Britannic Bold" panose="020B0903060703020204" pitchFamily="34" charset="0"/>
                </a:rPr>
                <a:t>Dewangan</a:t>
              </a:r>
              <a:r>
                <a:rPr lang="en-US" sz="2800" dirty="0" smtClean="0">
                  <a:latin typeface="Britannic Bold" panose="020B0903060703020204" pitchFamily="34" charset="0"/>
                </a:rPr>
                <a:t> </a:t>
              </a:r>
              <a:endParaRPr lang="en-US" sz="2800" dirty="0">
                <a:latin typeface="Britannic Bold" panose="020B0903060703020204" pitchFamily="34" charset="0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908" y="1284068"/>
            <a:ext cx="2799455" cy="373260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12506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202594" y="5446644"/>
            <a:ext cx="4283766" cy="626165"/>
            <a:chOff x="3916017" y="5396948"/>
            <a:chExt cx="4283766" cy="626165"/>
          </a:xfrm>
        </p:grpSpPr>
        <p:sp>
          <p:nvSpPr>
            <p:cNvPr id="5" name="Rounded Rectangle 4"/>
            <p:cNvSpPr/>
            <p:nvPr/>
          </p:nvSpPr>
          <p:spPr>
            <a:xfrm>
              <a:off x="3916017" y="5396948"/>
              <a:ext cx="4283766" cy="62616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Dr. prafull kumar </a:t>
              </a:r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273597" y="5448420"/>
              <a:ext cx="326403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Britannic Bold" panose="020B0903060703020204" pitchFamily="34" charset="0"/>
                </a:rPr>
                <a:t>Mr. </a:t>
              </a:r>
              <a:r>
                <a:rPr lang="en-US" sz="2800" dirty="0" err="1" smtClean="0">
                  <a:latin typeface="Britannic Bold" panose="020B0903060703020204" pitchFamily="34" charset="0"/>
                </a:rPr>
                <a:t>Nilambar</a:t>
              </a:r>
              <a:r>
                <a:rPr lang="en-US" sz="2800" dirty="0" smtClean="0">
                  <a:latin typeface="Britannic Bold" panose="020B0903060703020204" pitchFamily="34" charset="0"/>
                </a:rPr>
                <a:t> Patel </a:t>
              </a:r>
              <a:endParaRPr lang="en-US" sz="2800" dirty="0">
                <a:latin typeface="Britannic Bold" panose="020B0903060703020204" pitchFamily="34" charset="0"/>
              </a:endParaRPr>
            </a:p>
          </p:txBody>
        </p:sp>
      </p:grp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6065B7E1-2D12-003C-53A2-FF5A9BE87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848" y="1650243"/>
            <a:ext cx="2432353" cy="308775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74883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79</Words>
  <Application>Microsoft Office PowerPoint</Application>
  <PresentationFormat>Widescreen</PresentationFormat>
  <Paragraphs>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Britannic Bold</vt:lpstr>
      <vt:lpstr>Calibri</vt:lpstr>
      <vt:lpstr>Calibri Light</vt:lpstr>
      <vt:lpstr>Impact</vt:lpstr>
      <vt:lpstr>1_Custom Design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Harsh Rana</dc:creator>
  <cp:lastModifiedBy>Harsh Rana</cp:lastModifiedBy>
  <cp:revision>13</cp:revision>
  <dcterms:created xsi:type="dcterms:W3CDTF">2023-09-14T15:08:01Z</dcterms:created>
  <dcterms:modified xsi:type="dcterms:W3CDTF">2023-09-15T08:03:47Z</dcterms:modified>
</cp:coreProperties>
</file>

<file path=docProps/thumbnail.jpeg>
</file>